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9DDCB5-9C66-4EC9-BE7F-396912706900}" v="10" dt="2021-03-25T12:55:06.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aret Barton" userId="3bd98e9c-2b91-467a-9c3d-96db05884b39" providerId="ADAL" clId="{769DDCB5-9C66-4EC9-BE7F-396912706900}"/>
    <pc:docChg chg="undo custSel addSld modSld">
      <pc:chgData name="Margaret Barton" userId="3bd98e9c-2b91-467a-9c3d-96db05884b39" providerId="ADAL" clId="{769DDCB5-9C66-4EC9-BE7F-396912706900}" dt="2021-03-25T12:59:32.597" v="420" actId="20577"/>
      <pc:docMkLst>
        <pc:docMk/>
      </pc:docMkLst>
      <pc:sldChg chg="modSp mod">
        <pc:chgData name="Margaret Barton" userId="3bd98e9c-2b91-467a-9c3d-96db05884b39" providerId="ADAL" clId="{769DDCB5-9C66-4EC9-BE7F-396912706900}" dt="2021-03-25T12:59:32.597" v="420" actId="20577"/>
        <pc:sldMkLst>
          <pc:docMk/>
          <pc:sldMk cId="1159463628" sldId="256"/>
        </pc:sldMkLst>
        <pc:spChg chg="mod">
          <ac:chgData name="Margaret Barton" userId="3bd98e9c-2b91-467a-9c3d-96db05884b39" providerId="ADAL" clId="{769DDCB5-9C66-4EC9-BE7F-396912706900}" dt="2021-03-25T12:59:32.597" v="420" actId="20577"/>
          <ac:spMkLst>
            <pc:docMk/>
            <pc:sldMk cId="1159463628" sldId="256"/>
            <ac:spMk id="3" creationId="{02A14DA4-4500-4E47-BF58-26CA878FDAEF}"/>
          </ac:spMkLst>
        </pc:spChg>
      </pc:sldChg>
      <pc:sldChg chg="addSp delSp modSp new mod setBg">
        <pc:chgData name="Margaret Barton" userId="3bd98e9c-2b91-467a-9c3d-96db05884b39" providerId="ADAL" clId="{769DDCB5-9C66-4EC9-BE7F-396912706900}" dt="2021-03-25T12:39:43.257" v="40" actId="122"/>
        <pc:sldMkLst>
          <pc:docMk/>
          <pc:sldMk cId="425374452" sldId="258"/>
        </pc:sldMkLst>
        <pc:spChg chg="add mod ord">
          <ac:chgData name="Margaret Barton" userId="3bd98e9c-2b91-467a-9c3d-96db05884b39" providerId="ADAL" clId="{769DDCB5-9C66-4EC9-BE7F-396912706900}" dt="2021-03-25T12:39:43.257" v="40" actId="122"/>
          <ac:spMkLst>
            <pc:docMk/>
            <pc:sldMk cId="425374452" sldId="258"/>
            <ac:spMk id="2" creationId="{7F236036-BDDE-411C-A144-8CF1DC45ED2C}"/>
          </ac:spMkLst>
        </pc:spChg>
        <pc:spChg chg="add">
          <ac:chgData name="Margaret Barton" userId="3bd98e9c-2b91-467a-9c3d-96db05884b39" providerId="ADAL" clId="{769DDCB5-9C66-4EC9-BE7F-396912706900}" dt="2021-03-25T12:38:32.098" v="22" actId="26606"/>
          <ac:spMkLst>
            <pc:docMk/>
            <pc:sldMk cId="425374452" sldId="258"/>
            <ac:spMk id="11" creationId="{E51BA4DF-2BD4-4EC2-B1DB-B27C8AC71864}"/>
          </ac:spMkLst>
        </pc:spChg>
        <pc:picChg chg="add del mod">
          <ac:chgData name="Margaret Barton" userId="3bd98e9c-2b91-467a-9c3d-96db05884b39" providerId="ADAL" clId="{769DDCB5-9C66-4EC9-BE7F-396912706900}" dt="2021-03-25T12:37:52.189" v="18" actId="478"/>
          <ac:picMkLst>
            <pc:docMk/>
            <pc:sldMk cId="425374452" sldId="258"/>
            <ac:picMk id="4" creationId="{EF7FA2A0-6072-4815-B775-87105E662512}"/>
          </ac:picMkLst>
        </pc:picChg>
        <pc:picChg chg="add mod">
          <ac:chgData name="Margaret Barton" userId="3bd98e9c-2b91-467a-9c3d-96db05884b39" providerId="ADAL" clId="{769DDCB5-9C66-4EC9-BE7F-396912706900}" dt="2021-03-25T12:38:32.098" v="22" actId="26606"/>
          <ac:picMkLst>
            <pc:docMk/>
            <pc:sldMk cId="425374452" sldId="258"/>
            <ac:picMk id="6" creationId="{D3F87851-6F37-4B76-89FE-1C0F32B0A05D}"/>
          </ac:picMkLst>
        </pc:picChg>
      </pc:sldChg>
      <pc:sldChg chg="addSp modSp new mod">
        <pc:chgData name="Margaret Barton" userId="3bd98e9c-2b91-467a-9c3d-96db05884b39" providerId="ADAL" clId="{769DDCB5-9C66-4EC9-BE7F-396912706900}" dt="2021-03-25T12:44:45.829" v="151" actId="20577"/>
        <pc:sldMkLst>
          <pc:docMk/>
          <pc:sldMk cId="1903556260" sldId="259"/>
        </pc:sldMkLst>
        <pc:spChg chg="add mod">
          <ac:chgData name="Margaret Barton" userId="3bd98e9c-2b91-467a-9c3d-96db05884b39" providerId="ADAL" clId="{769DDCB5-9C66-4EC9-BE7F-396912706900}" dt="2021-03-25T12:44:45.829" v="151" actId="20577"/>
          <ac:spMkLst>
            <pc:docMk/>
            <pc:sldMk cId="1903556260" sldId="259"/>
            <ac:spMk id="2" creationId="{E00CD021-4B6A-4988-8726-299920E8FC09}"/>
          </ac:spMkLst>
        </pc:spChg>
      </pc:sldChg>
      <pc:sldChg chg="addSp delSp modSp new mod">
        <pc:chgData name="Margaret Barton" userId="3bd98e9c-2b91-467a-9c3d-96db05884b39" providerId="ADAL" clId="{769DDCB5-9C66-4EC9-BE7F-396912706900}" dt="2021-03-25T12:48:48.412" v="188"/>
        <pc:sldMkLst>
          <pc:docMk/>
          <pc:sldMk cId="3330525862" sldId="260"/>
        </pc:sldMkLst>
        <pc:spChg chg="add del mod">
          <ac:chgData name="Margaret Barton" userId="3bd98e9c-2b91-467a-9c3d-96db05884b39" providerId="ADAL" clId="{769DDCB5-9C66-4EC9-BE7F-396912706900}" dt="2021-03-25T12:48:48.412" v="188"/>
          <ac:spMkLst>
            <pc:docMk/>
            <pc:sldMk cId="3330525862" sldId="260"/>
            <ac:spMk id="2" creationId="{03C06147-4448-47CB-9F32-C98906853D3F}"/>
          </ac:spMkLst>
        </pc:spChg>
        <pc:spChg chg="add mod">
          <ac:chgData name="Margaret Barton" userId="3bd98e9c-2b91-467a-9c3d-96db05884b39" providerId="ADAL" clId="{769DDCB5-9C66-4EC9-BE7F-396912706900}" dt="2021-03-25T12:48:46.993" v="186" actId="207"/>
          <ac:spMkLst>
            <pc:docMk/>
            <pc:sldMk cId="3330525862" sldId="260"/>
            <ac:spMk id="3" creationId="{7880052B-A3D2-4BF3-B691-A04585DD1FDE}"/>
          </ac:spMkLst>
        </pc:spChg>
      </pc:sldChg>
      <pc:sldChg chg="addSp delSp modSp new mod">
        <pc:chgData name="Margaret Barton" userId="3bd98e9c-2b91-467a-9c3d-96db05884b39" providerId="ADAL" clId="{769DDCB5-9C66-4EC9-BE7F-396912706900}" dt="2021-03-25T12:51:06.989" v="205"/>
        <pc:sldMkLst>
          <pc:docMk/>
          <pc:sldMk cId="2566831286" sldId="261"/>
        </pc:sldMkLst>
        <pc:spChg chg="add del mod">
          <ac:chgData name="Margaret Barton" userId="3bd98e9c-2b91-467a-9c3d-96db05884b39" providerId="ADAL" clId="{769DDCB5-9C66-4EC9-BE7F-396912706900}" dt="2021-03-25T12:51:06.989" v="205"/>
          <ac:spMkLst>
            <pc:docMk/>
            <pc:sldMk cId="2566831286" sldId="261"/>
            <ac:spMk id="2" creationId="{BD4E0A4C-00AF-436C-9873-B9CA1651889E}"/>
          </ac:spMkLst>
        </pc:spChg>
        <pc:spChg chg="add mod">
          <ac:chgData name="Margaret Barton" userId="3bd98e9c-2b91-467a-9c3d-96db05884b39" providerId="ADAL" clId="{769DDCB5-9C66-4EC9-BE7F-396912706900}" dt="2021-03-25T12:51:05.306" v="203" actId="114"/>
          <ac:spMkLst>
            <pc:docMk/>
            <pc:sldMk cId="2566831286" sldId="261"/>
            <ac:spMk id="3" creationId="{75EF9A36-23EA-4A6E-838E-5AA97D23F531}"/>
          </ac:spMkLst>
        </pc:spChg>
      </pc:sldChg>
      <pc:sldChg chg="addSp modSp new mod">
        <pc:chgData name="Margaret Barton" userId="3bd98e9c-2b91-467a-9c3d-96db05884b39" providerId="ADAL" clId="{769DDCB5-9C66-4EC9-BE7F-396912706900}" dt="2021-03-25T12:54:05.780" v="341" actId="20577"/>
        <pc:sldMkLst>
          <pc:docMk/>
          <pc:sldMk cId="1929103072" sldId="262"/>
        </pc:sldMkLst>
        <pc:spChg chg="add mod">
          <ac:chgData name="Margaret Barton" userId="3bd98e9c-2b91-467a-9c3d-96db05884b39" providerId="ADAL" clId="{769DDCB5-9C66-4EC9-BE7F-396912706900}" dt="2021-03-25T12:54:05.780" v="341" actId="20577"/>
          <ac:spMkLst>
            <pc:docMk/>
            <pc:sldMk cId="1929103072" sldId="262"/>
            <ac:spMk id="2" creationId="{7B21E2A6-4667-4AB6-A8A2-CC8FE8FEB5F8}"/>
          </ac:spMkLst>
        </pc:spChg>
      </pc:sldChg>
      <pc:sldChg chg="addSp modSp new mod">
        <pc:chgData name="Margaret Barton" userId="3bd98e9c-2b91-467a-9c3d-96db05884b39" providerId="ADAL" clId="{769DDCB5-9C66-4EC9-BE7F-396912706900}" dt="2021-03-25T12:57:48.851" v="400" actId="20577"/>
        <pc:sldMkLst>
          <pc:docMk/>
          <pc:sldMk cId="3512719315" sldId="263"/>
        </pc:sldMkLst>
        <pc:spChg chg="add mod">
          <ac:chgData name="Margaret Barton" userId="3bd98e9c-2b91-467a-9c3d-96db05884b39" providerId="ADAL" clId="{769DDCB5-9C66-4EC9-BE7F-396912706900}" dt="2021-03-25T12:57:48.851" v="400" actId="20577"/>
          <ac:spMkLst>
            <pc:docMk/>
            <pc:sldMk cId="3512719315" sldId="263"/>
            <ac:spMk id="2" creationId="{04C7AA09-FE90-495F-A48C-DB09CEB0DE5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A194B-5C18-4562-AFC9-8787D76708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7A7902-CA7F-4D28-82C0-8021F2E743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A0C84C-2AE6-4520-8720-F00C6531586D}"/>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5" name="Footer Placeholder 4">
            <a:extLst>
              <a:ext uri="{FF2B5EF4-FFF2-40B4-BE49-F238E27FC236}">
                <a16:creationId xmlns:a16="http://schemas.microsoft.com/office/drawing/2014/main" id="{6CCA14EB-9952-4156-88E2-71BA646AD5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C1BB52-C9D4-4913-B704-8FAAC56B1013}"/>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233801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A4A2-EF97-4C40-A5F8-CA7BD7E898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3E6506-B112-45AA-ADEA-0F7141D1E5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A02ECD-760D-431D-9AC1-8ECF6D77D908}"/>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5" name="Footer Placeholder 4">
            <a:extLst>
              <a:ext uri="{FF2B5EF4-FFF2-40B4-BE49-F238E27FC236}">
                <a16:creationId xmlns:a16="http://schemas.microsoft.com/office/drawing/2014/main" id="{DDDF9CBA-FF25-4A03-9F42-3D26F007CA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A89589-E3CA-46CF-9DB9-8BADD85598A6}"/>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347784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A4B624-D84C-4594-B7F3-ABBD5B5698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7745D5-8BD4-4E9F-87E6-6ADF800E24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823D9F-8D70-461E-A8F7-7894FD91B032}"/>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5" name="Footer Placeholder 4">
            <a:extLst>
              <a:ext uri="{FF2B5EF4-FFF2-40B4-BE49-F238E27FC236}">
                <a16:creationId xmlns:a16="http://schemas.microsoft.com/office/drawing/2014/main" id="{37F6E2C8-97FF-4F91-B390-8EA8DB7271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CE6633-B8AB-441C-A6D7-517B5AC67E9B}"/>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63882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805C-3D2A-4A01-A956-4DB1130348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70ED60-B3E0-44A2-9930-D14136C98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A8BACA-5B69-41DB-B8ED-9EC46D6B505E}"/>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5" name="Footer Placeholder 4">
            <a:extLst>
              <a:ext uri="{FF2B5EF4-FFF2-40B4-BE49-F238E27FC236}">
                <a16:creationId xmlns:a16="http://schemas.microsoft.com/office/drawing/2014/main" id="{E1E7769E-40EF-4DFA-8492-6D6B3F971A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CA21DD-5012-4D56-B2CB-5A76F32D9A11}"/>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2264006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77E7-E5DA-412D-AD74-406962773F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7C74A2-ECC6-4A65-AC70-78887167DB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E63DA9-AA9D-4155-9F51-E3DA94497130}"/>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5" name="Footer Placeholder 4">
            <a:extLst>
              <a:ext uri="{FF2B5EF4-FFF2-40B4-BE49-F238E27FC236}">
                <a16:creationId xmlns:a16="http://schemas.microsoft.com/office/drawing/2014/main" id="{36664B0C-C1CF-447E-8987-A832B9B179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44C3CB-DEC7-4A54-91C0-FA54968D64D3}"/>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2104361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D194-9686-4181-88A9-ECE467AB4D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513080-9E79-49A7-B6A7-C451260A86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9F0455-356A-4817-9504-4F37FDE668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C8CBB8-5B38-4EF8-B3FB-E41BE08B8B24}"/>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6" name="Footer Placeholder 5">
            <a:extLst>
              <a:ext uri="{FF2B5EF4-FFF2-40B4-BE49-F238E27FC236}">
                <a16:creationId xmlns:a16="http://schemas.microsoft.com/office/drawing/2014/main" id="{96520D12-8DB9-4B54-B734-3D9D6695E5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EEE86A-089E-4C64-A608-D9E0258969E6}"/>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3347221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F12B9-74B2-4680-A1DD-411843BBC3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4A04BB-FEEC-471B-BB28-B92B19920F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DFACE4-4EE5-4CEE-8CAC-AA360A2426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E3CAA4-BFA8-4656-944B-5F9A5E1BA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23BB4F-89B1-4485-8886-026586B2AA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7BE3432-22C9-40EE-A860-35AF6B79F80D}"/>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8" name="Footer Placeholder 7">
            <a:extLst>
              <a:ext uri="{FF2B5EF4-FFF2-40B4-BE49-F238E27FC236}">
                <a16:creationId xmlns:a16="http://schemas.microsoft.com/office/drawing/2014/main" id="{D4B5F610-820C-4CF2-B962-5F9677D4456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AF6CA1-F14F-452F-BF54-D12D6F84B370}"/>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3123036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D2C4-AE97-4F78-88A4-80BCEA047B1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867A78-ED4B-4E8B-8D08-2D72D145A393}"/>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4" name="Footer Placeholder 3">
            <a:extLst>
              <a:ext uri="{FF2B5EF4-FFF2-40B4-BE49-F238E27FC236}">
                <a16:creationId xmlns:a16="http://schemas.microsoft.com/office/drawing/2014/main" id="{535DEED9-1EA4-43AE-91B5-F0AB63EB1C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FE891A-3457-4A87-9741-E06FA042FD42}"/>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294475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DAB7DF-6115-4BC5-B3B5-7A80E797815A}"/>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3" name="Footer Placeholder 2">
            <a:extLst>
              <a:ext uri="{FF2B5EF4-FFF2-40B4-BE49-F238E27FC236}">
                <a16:creationId xmlns:a16="http://schemas.microsoft.com/office/drawing/2014/main" id="{1F2B6428-1F41-4FBF-9F2F-8663296B5F2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C0BF44-ADEE-45FD-8F65-E172163A6C4F}"/>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210206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DFAE-B06A-4CEF-8099-3DE347182C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783647A-18B4-4D4A-B322-52C663395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92A9C68-74AD-429D-B702-C37CAD728E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237AA3-194F-4286-85F1-27282A740923}"/>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6" name="Footer Placeholder 5">
            <a:extLst>
              <a:ext uri="{FF2B5EF4-FFF2-40B4-BE49-F238E27FC236}">
                <a16:creationId xmlns:a16="http://schemas.microsoft.com/office/drawing/2014/main" id="{3A7C4A6B-D00E-41F2-AABF-D6F4CA58FC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6B2221-6002-4FED-8A6C-D368BE153552}"/>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278296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DE4B-5BF7-4CB1-93E9-A40B9B5C5E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15B2DC9-84D8-43AE-8241-5A99A5470B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D3069C6-E289-48E6-8155-BFBB7569CF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E39E8A-3BED-42E2-A3CD-1D9830E73855}"/>
              </a:ext>
            </a:extLst>
          </p:cNvPr>
          <p:cNvSpPr>
            <a:spLocks noGrp="1"/>
          </p:cNvSpPr>
          <p:nvPr>
            <p:ph type="dt" sz="half" idx="10"/>
          </p:nvPr>
        </p:nvSpPr>
        <p:spPr/>
        <p:txBody>
          <a:bodyPr/>
          <a:lstStyle/>
          <a:p>
            <a:fld id="{D45B7FF7-0E65-4C08-B0DF-8F856E340AF4}" type="datetimeFigureOut">
              <a:rPr lang="en-GB" smtClean="0"/>
              <a:t>25/03/2021</a:t>
            </a:fld>
            <a:endParaRPr lang="en-GB"/>
          </a:p>
        </p:txBody>
      </p:sp>
      <p:sp>
        <p:nvSpPr>
          <p:cNvPr id="6" name="Footer Placeholder 5">
            <a:extLst>
              <a:ext uri="{FF2B5EF4-FFF2-40B4-BE49-F238E27FC236}">
                <a16:creationId xmlns:a16="http://schemas.microsoft.com/office/drawing/2014/main" id="{659DAED9-FC9B-4A5F-BA03-119E1A85CC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C06AF7-26DC-47C1-B910-32AD5209DBC2}"/>
              </a:ext>
            </a:extLst>
          </p:cNvPr>
          <p:cNvSpPr>
            <a:spLocks noGrp="1"/>
          </p:cNvSpPr>
          <p:nvPr>
            <p:ph type="sldNum" sz="quarter" idx="12"/>
          </p:nvPr>
        </p:nvSpPr>
        <p:spPr/>
        <p:txBody>
          <a:bodyPr/>
          <a:lstStyle/>
          <a:p>
            <a:fld id="{2D06457E-1DB5-4E48-930F-209F73A3C027}" type="slidenum">
              <a:rPr lang="en-GB" smtClean="0"/>
              <a:t>‹#›</a:t>
            </a:fld>
            <a:endParaRPr lang="en-GB"/>
          </a:p>
        </p:txBody>
      </p:sp>
    </p:spTree>
    <p:extLst>
      <p:ext uri="{BB962C8B-B14F-4D97-AF65-F5344CB8AC3E}">
        <p14:creationId xmlns:p14="http://schemas.microsoft.com/office/powerpoint/2010/main" val="410121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33A40F-470C-465D-9744-56E6D7892A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CC7D15-6797-4465-8EFB-1320A819D2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CC51DF-2444-4AE1-8F80-695D31CE2B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B7FF7-0E65-4C08-B0DF-8F856E340AF4}" type="datetimeFigureOut">
              <a:rPr lang="en-GB" smtClean="0"/>
              <a:t>25/03/2021</a:t>
            </a:fld>
            <a:endParaRPr lang="en-GB"/>
          </a:p>
        </p:txBody>
      </p:sp>
      <p:sp>
        <p:nvSpPr>
          <p:cNvPr id="5" name="Footer Placeholder 4">
            <a:extLst>
              <a:ext uri="{FF2B5EF4-FFF2-40B4-BE49-F238E27FC236}">
                <a16:creationId xmlns:a16="http://schemas.microsoft.com/office/drawing/2014/main" id="{7DDAB0B0-F333-4330-B410-0D9E3A9005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79B1936-EC5A-4D95-9DE4-631B6F46B4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6457E-1DB5-4E48-930F-209F73A3C027}" type="slidenum">
              <a:rPr lang="en-GB" smtClean="0"/>
              <a:t>‹#›</a:t>
            </a:fld>
            <a:endParaRPr lang="en-GB"/>
          </a:p>
        </p:txBody>
      </p:sp>
    </p:spTree>
    <p:extLst>
      <p:ext uri="{BB962C8B-B14F-4D97-AF65-F5344CB8AC3E}">
        <p14:creationId xmlns:p14="http://schemas.microsoft.com/office/powerpoint/2010/main" val="859328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C88E9F5E-2F8C-420A-AC9A-7531AC759E32}"/>
              </a:ext>
            </a:extLst>
          </p:cNvPr>
          <p:cNvPicPr>
            <a:picLocks noChangeAspect="1"/>
          </p:cNvPicPr>
          <p:nvPr/>
        </p:nvPicPr>
        <p:blipFill rotWithShape="1">
          <a:blip r:embed="rId2">
            <a:extLst>
              <a:ext uri="{28A0092B-C50C-407E-A947-70E740481C1C}">
                <a14:useLocalDpi xmlns:a14="http://schemas.microsoft.com/office/drawing/2010/main" val="0"/>
              </a:ext>
            </a:extLst>
          </a:blip>
          <a:srcRect t="25577" b="32235"/>
          <a:stretch/>
        </p:blipFill>
        <p:spPr>
          <a:xfrm>
            <a:off x="-3047" y="1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902A60-8116-45F7-9029-BD7A39E44F53}"/>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a:solidFill>
                  <a:srgbClr val="FFFFFF"/>
                </a:solidFill>
              </a:rPr>
              <a:t>Bereavement Support</a:t>
            </a:r>
            <a:endParaRPr lang="en-GB" sz="5200">
              <a:solidFill>
                <a:srgbClr val="FFFFFF"/>
              </a:solidFill>
            </a:endParaRPr>
          </a:p>
        </p:txBody>
      </p:sp>
      <p:sp>
        <p:nvSpPr>
          <p:cNvPr id="3" name="Subtitle 2">
            <a:extLst>
              <a:ext uri="{FF2B5EF4-FFF2-40B4-BE49-F238E27FC236}">
                <a16:creationId xmlns:a16="http://schemas.microsoft.com/office/drawing/2014/main" id="{02A14DA4-4500-4E47-BF58-26CA878FDAEF}"/>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4000" dirty="0">
                <a:solidFill>
                  <a:srgbClr val="FFFFFF"/>
                </a:solidFill>
              </a:rPr>
              <a:t>Liturgy - Intercessions</a:t>
            </a:r>
            <a:endParaRPr lang="en-GB" sz="4000" dirty="0">
              <a:solidFill>
                <a:srgbClr val="FFFFFF"/>
              </a:solidFill>
            </a:endParaRPr>
          </a:p>
        </p:txBody>
      </p:sp>
    </p:spTree>
    <p:extLst>
      <p:ext uri="{BB962C8B-B14F-4D97-AF65-F5344CB8AC3E}">
        <p14:creationId xmlns:p14="http://schemas.microsoft.com/office/powerpoint/2010/main" val="115946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6BAA0-16B3-436A-A409-FF8311CC2E19}"/>
              </a:ext>
            </a:extLst>
          </p:cNvPr>
          <p:cNvSpPr>
            <a:spLocks noGrp="1"/>
          </p:cNvSpPr>
          <p:nvPr>
            <p:ph type="title"/>
          </p:nvPr>
        </p:nvSpPr>
        <p:spPr>
          <a:xfrm>
            <a:off x="4965430" y="629268"/>
            <a:ext cx="6586491" cy="1286160"/>
          </a:xfrm>
        </p:spPr>
        <p:txBody>
          <a:bodyPr anchor="b">
            <a:normAutofit/>
          </a:bodyPr>
          <a:lstStyle/>
          <a:p>
            <a:r>
              <a:rPr lang="en-US" dirty="0"/>
              <a:t>Prayers of the Faithful</a:t>
            </a:r>
            <a:endParaRPr lang="en-GB" dirty="0"/>
          </a:p>
        </p:txBody>
      </p:sp>
      <p:sp>
        <p:nvSpPr>
          <p:cNvPr id="3" name="Content Placeholder 2">
            <a:extLst>
              <a:ext uri="{FF2B5EF4-FFF2-40B4-BE49-F238E27FC236}">
                <a16:creationId xmlns:a16="http://schemas.microsoft.com/office/drawing/2014/main" id="{6ABAC09F-B9D7-4B71-B918-0EFF52753792}"/>
              </a:ext>
            </a:extLst>
          </p:cNvPr>
          <p:cNvSpPr>
            <a:spLocks noGrp="1"/>
          </p:cNvSpPr>
          <p:nvPr>
            <p:ph idx="1"/>
          </p:nvPr>
        </p:nvSpPr>
        <p:spPr>
          <a:xfrm>
            <a:off x="4965431" y="2438400"/>
            <a:ext cx="6586489" cy="3785419"/>
          </a:xfrm>
        </p:spPr>
        <p:txBody>
          <a:bodyPr>
            <a:normAutofit lnSpcReduction="10000"/>
          </a:bodyPr>
          <a:lstStyle/>
          <a:p>
            <a:pPr marL="0" indent="0">
              <a:spcAft>
                <a:spcPts val="800"/>
              </a:spcAft>
              <a:buNone/>
            </a:pPr>
            <a:r>
              <a:rPr lang="en-GB" sz="2000" i="1" dirty="0">
                <a:effectLst/>
                <a:latin typeface="Calibri" panose="020F0502020204030204" pitchFamily="34" charset="0"/>
                <a:ea typeface="Calibri" panose="020F0502020204030204" pitchFamily="34" charset="0"/>
                <a:cs typeface="Times New Roman" panose="02020603050405020304" pitchFamily="18" charset="0"/>
              </a:rPr>
              <a:t>Given here are sample Prayers of the Faithful you may wish to use as they are or to use as a</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template to compose your own. Feel free to use as many or as few as you wish. </a:t>
            </a:r>
          </a:p>
          <a:p>
            <a:pPr marL="0" indent="0">
              <a:spcAft>
                <a:spcPts val="800"/>
              </a:spcAft>
              <a:buNone/>
            </a:pPr>
            <a:r>
              <a:rPr lang="en-GB" sz="2000" i="1" dirty="0">
                <a:effectLst/>
                <a:latin typeface="Calibri" panose="020F0502020204030204" pitchFamily="34" charset="0"/>
                <a:ea typeface="Calibri" panose="020F0502020204030204" pitchFamily="34" charset="0"/>
                <a:cs typeface="Times New Roman" panose="02020603050405020304" pitchFamily="18" charset="0"/>
              </a:rPr>
              <a:t>The priest will introduce and conclude the prayers of intercession.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000" i="1" dirty="0">
                <a:effectLst/>
                <a:latin typeface="Calibri" panose="020F0502020204030204" pitchFamily="34" charset="0"/>
                <a:ea typeface="Calibri" panose="020F0502020204030204" pitchFamily="34" charset="0"/>
                <a:cs typeface="Times New Roman" panose="02020603050405020304" pitchFamily="18" charset="0"/>
              </a:rPr>
              <a:t>The first prayer is always for the deceased; </a:t>
            </a:r>
          </a:p>
          <a:p>
            <a:pPr>
              <a:spcAft>
                <a:spcPts val="800"/>
              </a:spcAft>
            </a:pPr>
            <a:r>
              <a:rPr lang="en-GB" sz="2000" i="1" dirty="0">
                <a:latin typeface="Calibri" panose="020F0502020204030204" pitchFamily="34" charset="0"/>
                <a:ea typeface="Calibri" panose="020F0502020204030204" pitchFamily="34" charset="0"/>
                <a:cs typeface="Times New Roman" panose="02020603050405020304" pitchFamily="18" charset="0"/>
              </a:rPr>
              <a:t>T</a:t>
            </a:r>
            <a:r>
              <a:rPr lang="en-GB" sz="2000" i="1" dirty="0">
                <a:effectLst/>
                <a:latin typeface="Calibri" panose="020F0502020204030204" pitchFamily="34" charset="0"/>
                <a:ea typeface="Calibri" panose="020F0502020204030204" pitchFamily="34" charset="0"/>
                <a:cs typeface="Times New Roman" panose="02020603050405020304" pitchFamily="18" charset="0"/>
              </a:rPr>
              <a:t>he last prayer is always for other deceased members of your family and the parish community.</a:t>
            </a:r>
          </a:p>
          <a:p>
            <a:pPr marL="0" indent="0">
              <a:spcAft>
                <a:spcPts val="800"/>
              </a:spcAft>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People’s Response to each intercession is: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Lord, graciously hear us.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600" dirty="0"/>
          </a:p>
        </p:txBody>
      </p:sp>
      <p:pic>
        <p:nvPicPr>
          <p:cNvPr id="5" name="Picture 4" descr="A close up of a flower&#10;&#10;Description automatically generated with medium confidence">
            <a:extLst>
              <a:ext uri="{FF2B5EF4-FFF2-40B4-BE49-F238E27FC236}">
                <a16:creationId xmlns:a16="http://schemas.microsoft.com/office/drawing/2014/main" id="{55044A98-82E1-4C13-84CA-F1361EE2CD3A}"/>
              </a:ext>
            </a:extLst>
          </p:cNvPr>
          <p:cNvPicPr>
            <a:picLocks noChangeAspect="1"/>
          </p:cNvPicPr>
          <p:nvPr/>
        </p:nvPicPr>
        <p:blipFill rotWithShape="1">
          <a:blip r:embed="rId2">
            <a:extLst>
              <a:ext uri="{28A0092B-C50C-407E-A947-70E740481C1C}">
                <a14:useLocalDpi xmlns:a14="http://schemas.microsoft.com/office/drawing/2010/main" val="0"/>
              </a:ext>
            </a:extLst>
          </a:blip>
          <a:srcRect t="1248" r="2" b="2"/>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42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person, person, sport&#10;&#10;Description automatically generated">
            <a:extLst>
              <a:ext uri="{FF2B5EF4-FFF2-40B4-BE49-F238E27FC236}">
                <a16:creationId xmlns:a16="http://schemas.microsoft.com/office/drawing/2014/main" id="{D3F87851-6F37-4B76-89FE-1C0F32B0A05D}"/>
              </a:ext>
            </a:extLst>
          </p:cNvPr>
          <p:cNvPicPr>
            <a:picLocks noChangeAspect="1"/>
          </p:cNvPicPr>
          <p:nvPr/>
        </p:nvPicPr>
        <p:blipFill rotWithShape="1">
          <a:blip r:embed="rId2">
            <a:extLst>
              <a:ext uri="{28A0092B-C50C-407E-A947-70E740481C1C}">
                <a14:useLocalDpi xmlns:a14="http://schemas.microsoft.com/office/drawing/2010/main" val="0"/>
              </a:ext>
            </a:extLst>
          </a:blip>
          <a:srcRect t="13383" r="1" b="4090"/>
          <a:stretch/>
        </p:blipFill>
        <p:spPr>
          <a:xfrm>
            <a:off x="1" y="10"/>
            <a:ext cx="4196496" cy="6857990"/>
          </a:xfrm>
          <a:prstGeom prst="rect">
            <a:avLst/>
          </a:prstGeom>
          <a:effectLst/>
        </p:spPr>
      </p:pic>
      <p:sp>
        <p:nvSpPr>
          <p:cNvPr id="2" name="TextBox 1">
            <a:extLst>
              <a:ext uri="{FF2B5EF4-FFF2-40B4-BE49-F238E27FC236}">
                <a16:creationId xmlns:a16="http://schemas.microsoft.com/office/drawing/2014/main" id="{7F236036-BDDE-411C-A144-8CF1DC45ED2C}"/>
              </a:ext>
            </a:extLst>
          </p:cNvPr>
          <p:cNvSpPr txBox="1"/>
          <p:nvPr/>
        </p:nvSpPr>
        <p:spPr>
          <a:xfrm>
            <a:off x="4553734" y="396240"/>
            <a:ext cx="6798539" cy="5718807"/>
          </a:xfrm>
          <a:prstGeom prst="rect">
            <a:avLst/>
          </a:prstGeom>
        </p:spPr>
        <p:txBody>
          <a:bodyPr vert="horz" lIns="91440" tIns="45720" rIns="91440" bIns="45720" rtlCol="0">
            <a:normAutofit/>
          </a:bodyPr>
          <a:lstStyle/>
          <a:p>
            <a:pPr algn="ctr">
              <a:lnSpc>
                <a:spcPct val="90000"/>
              </a:lnSpc>
              <a:spcAft>
                <a:spcPts val="800"/>
              </a:spcAft>
            </a:pPr>
            <a:r>
              <a:rPr lang="en-US" sz="2000" b="1" dirty="0">
                <a:effectLst/>
              </a:rPr>
              <a:t>Priest’s Introduction to the Prayers of the Faithful:</a:t>
            </a:r>
          </a:p>
          <a:p>
            <a:pPr indent="-228600">
              <a:lnSpc>
                <a:spcPct val="90000"/>
              </a:lnSpc>
              <a:spcAft>
                <a:spcPts val="800"/>
              </a:spcAft>
              <a:buFont typeface="Arial" panose="020B0604020202020204" pitchFamily="34" charset="0"/>
              <a:buChar char="•"/>
            </a:pPr>
            <a:endParaRPr lang="en-US" sz="2000" dirty="0">
              <a:effectLst/>
            </a:endParaRPr>
          </a:p>
          <a:p>
            <a:pPr>
              <a:lnSpc>
                <a:spcPct val="90000"/>
              </a:lnSpc>
              <a:spcAft>
                <a:spcPts val="800"/>
              </a:spcAft>
            </a:pPr>
            <a:r>
              <a:rPr lang="en-US" sz="2000" dirty="0">
                <a:effectLst/>
              </a:rPr>
              <a:t>For those who live a sincere and good life, the hour of death is transformed into an hour of glory, because Christ gives them the crown of eternal life. Let us pray in our hour of loss.</a:t>
            </a:r>
          </a:p>
          <a:p>
            <a:pPr>
              <a:lnSpc>
                <a:spcPct val="90000"/>
              </a:lnSpc>
              <a:spcAft>
                <a:spcPts val="800"/>
              </a:spcAft>
            </a:pPr>
            <a:r>
              <a:rPr lang="en-US" sz="2000" i="1" dirty="0">
                <a:effectLst/>
              </a:rPr>
              <a:t>or</a:t>
            </a:r>
            <a:endParaRPr lang="en-US" sz="2000" dirty="0">
              <a:effectLst/>
            </a:endParaRPr>
          </a:p>
          <a:p>
            <a:pPr>
              <a:lnSpc>
                <a:spcPct val="90000"/>
              </a:lnSpc>
              <a:spcAft>
                <a:spcPts val="800"/>
              </a:spcAft>
            </a:pPr>
            <a:r>
              <a:rPr lang="en-US" sz="2000" dirty="0">
                <a:effectLst/>
              </a:rPr>
              <a:t>Christ is the Good Shepherd who gives his life to save those he loves. In our loss, let us turn to him and with confidence make our needs known to him.</a:t>
            </a:r>
          </a:p>
          <a:p>
            <a:pPr>
              <a:lnSpc>
                <a:spcPct val="90000"/>
              </a:lnSpc>
              <a:spcAft>
                <a:spcPts val="800"/>
              </a:spcAft>
            </a:pPr>
            <a:r>
              <a:rPr lang="en-US" sz="2000" i="1" dirty="0">
                <a:effectLst/>
              </a:rPr>
              <a:t>or</a:t>
            </a:r>
            <a:endParaRPr lang="en-US" sz="2000" dirty="0">
              <a:effectLst/>
            </a:endParaRPr>
          </a:p>
          <a:p>
            <a:pPr>
              <a:lnSpc>
                <a:spcPct val="90000"/>
              </a:lnSpc>
              <a:spcAft>
                <a:spcPts val="800"/>
              </a:spcAft>
            </a:pPr>
            <a:r>
              <a:rPr lang="en-US" sz="2000" dirty="0">
                <a:effectLst/>
              </a:rPr>
              <a:t>We are made in the image and likeness of God. As trusting people, we pray to our merciful God.</a:t>
            </a:r>
          </a:p>
          <a:p>
            <a:pPr>
              <a:lnSpc>
                <a:spcPct val="90000"/>
              </a:lnSpc>
              <a:spcAft>
                <a:spcPts val="800"/>
              </a:spcAft>
            </a:pPr>
            <a:r>
              <a:rPr lang="en-US" sz="2000" i="1" dirty="0">
                <a:effectLst/>
              </a:rPr>
              <a:t>or</a:t>
            </a:r>
            <a:endParaRPr lang="en-US" sz="2000" dirty="0">
              <a:effectLst/>
            </a:endParaRPr>
          </a:p>
          <a:p>
            <a:pPr>
              <a:lnSpc>
                <a:spcPct val="90000"/>
              </a:lnSpc>
              <a:spcAft>
                <a:spcPts val="800"/>
              </a:spcAft>
            </a:pPr>
            <a:r>
              <a:rPr lang="en-US" sz="2000" dirty="0">
                <a:effectLst/>
              </a:rPr>
              <a:t>God our Father has given us victory over sin and death through his Son, Jesus Christ. Let us turn to him in our hour of need and pray to him with confidence.</a:t>
            </a:r>
          </a:p>
        </p:txBody>
      </p:sp>
    </p:spTree>
    <p:extLst>
      <p:ext uri="{BB962C8B-B14F-4D97-AF65-F5344CB8AC3E}">
        <p14:creationId xmlns:p14="http://schemas.microsoft.com/office/powerpoint/2010/main" val="425374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0CD021-4B6A-4988-8726-299920E8FC09}"/>
              </a:ext>
            </a:extLst>
          </p:cNvPr>
          <p:cNvSpPr txBox="1"/>
          <p:nvPr/>
        </p:nvSpPr>
        <p:spPr>
          <a:xfrm>
            <a:off x="847725" y="857250"/>
            <a:ext cx="10591800" cy="5555175"/>
          </a:xfrm>
          <a:prstGeom prst="rect">
            <a:avLst/>
          </a:prstGeom>
          <a:solidFill>
            <a:schemeClr val="bg2"/>
          </a:solidFill>
          <a:ln w="19050">
            <a:solidFill>
              <a:srgbClr val="7030A0"/>
            </a:solidFill>
          </a:ln>
        </p:spPr>
        <p:txBody>
          <a:bodyPr wrap="square" rtlCol="0">
            <a:spAutoFit/>
          </a:bodyPr>
          <a:lstStyle/>
          <a:p>
            <a:pPr lvl="0">
              <a:lnSpc>
                <a:spcPct val="107000"/>
              </a:lnSpc>
              <a:spcAft>
                <a:spcPts val="80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Prayers for the </a:t>
            </a:r>
            <a:r>
              <a:rPr lang="en-GB" sz="1600" b="1" dirty="0">
                <a:latin typeface="Calibri" panose="020F0502020204030204" pitchFamily="34" charset="0"/>
                <a:ea typeface="Calibri" panose="020F0502020204030204" pitchFamily="34" charset="0"/>
                <a:cs typeface="Times New Roman" panose="02020603050405020304" pitchFamily="18" charset="0"/>
              </a:rPr>
              <a:t>De</a:t>
            </a:r>
            <a:r>
              <a:rPr lang="en-GB" sz="1600" b="1" dirty="0">
                <a:effectLst/>
                <a:latin typeface="Calibri" panose="020F0502020204030204" pitchFamily="34" charset="0"/>
                <a:ea typeface="Calibri" panose="020F0502020204030204" pitchFamily="34" charset="0"/>
                <a:cs typeface="Times New Roman" panose="02020603050405020304" pitchFamily="18" charset="0"/>
              </a:rPr>
              <a:t>ceased</a:t>
            </a:r>
          </a:p>
          <a:p>
            <a:pPr marL="342900" lvl="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In baptism, N. was given the pledge of eternal life. May he/she now be admitted to the company of the saints.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We pray for the gift of eternal life: That N. will be received into the Lord’s loving embrace.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For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N.that</a:t>
            </a:r>
            <a:r>
              <a:rPr lang="en-GB" sz="1600" dirty="0">
                <a:effectLst/>
                <a:latin typeface="Calibri" panose="020F0502020204030204" pitchFamily="34" charset="0"/>
                <a:ea typeface="Calibri" panose="020F0502020204030204" pitchFamily="34" charset="0"/>
                <a:cs typeface="Times New Roman" panose="02020603050405020304" pitchFamily="18" charset="0"/>
              </a:rPr>
              <a:t> Christ may have mercy on his/her soul, and grant him/her full pardon for his/her sins.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For N. who during his/her life received in faith the Body of Christ at the banquet of the altar. May he/she be raised up on the last day.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N. kept the faith; may he/she now receive from Christ the crown of eternal glory which He won for us with His death and resurrection.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That the hardships and sufferings N. endured in this life may gain for him/her full remission of all his/her sins.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We pray for N. that God will reward him/her with peace and joy for the good he/she did during his/her life.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N. has finally reached the shore of eternity; now that all his/her earthly tasks are completed, may he/she enjoy rest from all his/her labours. Lord, hear us.</a:t>
            </a:r>
          </a:p>
        </p:txBody>
      </p:sp>
    </p:spTree>
    <p:extLst>
      <p:ext uri="{BB962C8B-B14F-4D97-AF65-F5344CB8AC3E}">
        <p14:creationId xmlns:p14="http://schemas.microsoft.com/office/powerpoint/2010/main" val="190355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80052B-A3D2-4BF3-B691-A04585DD1FDE}"/>
              </a:ext>
            </a:extLst>
          </p:cNvPr>
          <p:cNvSpPr txBox="1"/>
          <p:nvPr/>
        </p:nvSpPr>
        <p:spPr>
          <a:xfrm>
            <a:off x="1019175" y="990600"/>
            <a:ext cx="10153650" cy="5656164"/>
          </a:xfrm>
          <a:prstGeom prst="rect">
            <a:avLst/>
          </a:prstGeom>
          <a:solidFill>
            <a:schemeClr val="bg2"/>
          </a:solidFill>
          <a:ln w="19050">
            <a:solidFill>
              <a:srgbClr val="7030A0"/>
            </a:solidFill>
          </a:ln>
        </p:spPr>
        <p:txBody>
          <a:bodyPr wrap="square" rtlCol="0">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Prayers for family, carers, community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For N.’s family, that in these difficult and dark days they may be sustained by their faith, and by the knowledge that they will be reunited with N. one day in God’s heavenly Kingdom.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That God may visit N.’s family and friends with comfort and peace especially his/her neighbours and those who cared for him/her.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That those who grieve over the loss of N., may all be comforted by the knowledge that the Lord will take care of him/her.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For those who grieve over his/her death; that through their faith in Christ their sorrow may soon be changed into joy.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We pray for N.’s family and friends who shared a long life with him/her and looked after him/her. That God may now strengthen them, through their love for each other and their faith.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We pray for all nurses and carers, particularly the nurses and carers who were so good to N. in the last months of his/her life.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Lord, hear us</a:t>
            </a:r>
            <a:r>
              <a:rPr lang="en-GB" sz="1600" dirty="0">
                <a:effectLst/>
                <a:latin typeface="Calibri" panose="020F0502020204030204" pitchFamily="34" charset="0"/>
                <a:ea typeface="Calibri" panose="020F0502020204030204" pitchFamily="34" charset="0"/>
                <a:cs typeface="Times New Roman" panose="02020603050405020304" pitchFamily="18" charset="0"/>
              </a:rPr>
              <a:t>.</a:t>
            </a:r>
          </a:p>
          <a:p>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For all who knew and loved N.: that they may draw inspiration from his/her life. Lord, hear us.</a:t>
            </a:r>
          </a:p>
        </p:txBody>
      </p:sp>
    </p:spTree>
    <p:extLst>
      <p:ext uri="{BB962C8B-B14F-4D97-AF65-F5344CB8AC3E}">
        <p14:creationId xmlns:p14="http://schemas.microsoft.com/office/powerpoint/2010/main" val="333052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EF9A36-23EA-4A6E-838E-5AA97D23F531}"/>
              </a:ext>
            </a:extLst>
          </p:cNvPr>
          <p:cNvSpPr txBox="1"/>
          <p:nvPr/>
        </p:nvSpPr>
        <p:spPr>
          <a:xfrm>
            <a:off x="866775" y="1019175"/>
            <a:ext cx="10363200" cy="5275868"/>
          </a:xfrm>
          <a:prstGeom prst="rect">
            <a:avLst/>
          </a:prstGeom>
          <a:solidFill>
            <a:schemeClr val="bg2"/>
          </a:solidFill>
          <a:ln w="19050">
            <a:solidFill>
              <a:srgbClr val="7030A0"/>
            </a:solidFill>
          </a:ln>
        </p:spPr>
        <p:txBody>
          <a:bodyPr wrap="square" rtlCol="0">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Prayers of General Intercession</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gift of life, which we all share, is very precious. Lord, make us more aware of the gifts and talents you have given us, particularly those that we so often take for granted. May we use them to make the world a better place.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all of us gathered here: that we may remember at all times, but especially at times of trouble and anxiety, that we are loved by God and that he will take care of us.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Lord, hear us.</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all who are sick. May the Lord fill them with courage and give them strength.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Lord, hear us.</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We pray for all gathered here today: that we may keep our minds and hearts on the kingdom that lasts forever.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Lord, hear us.</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those who are without faith: that Christ may open their ears and hearts to receive the Good News of salvation.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Lord, hear us.</a:t>
            </a:r>
          </a:p>
        </p:txBody>
      </p:sp>
    </p:spTree>
    <p:extLst>
      <p:ext uri="{BB962C8B-B14F-4D97-AF65-F5344CB8AC3E}">
        <p14:creationId xmlns:p14="http://schemas.microsoft.com/office/powerpoint/2010/main" val="2566831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21E2A6-4667-4AB6-A8A2-CC8FE8FEB5F8}"/>
              </a:ext>
            </a:extLst>
          </p:cNvPr>
          <p:cNvSpPr txBox="1"/>
          <p:nvPr/>
        </p:nvSpPr>
        <p:spPr>
          <a:xfrm flipH="1">
            <a:off x="883919" y="962025"/>
            <a:ext cx="10384156" cy="5055487"/>
          </a:xfrm>
          <a:prstGeom prst="rect">
            <a:avLst/>
          </a:prstGeom>
          <a:solidFill>
            <a:schemeClr val="bg2"/>
          </a:solidFill>
          <a:ln w="19050">
            <a:solidFill>
              <a:srgbClr val="7030A0"/>
            </a:solidFill>
          </a:ln>
        </p:spPr>
        <p:txBody>
          <a:bodyPr wrap="square" rtlCol="0">
            <a:spAutoFit/>
          </a:bodyPr>
          <a:lstStyle/>
          <a:p>
            <a:pPr>
              <a:lnSpc>
                <a:spcPct val="107000"/>
              </a:lnSpc>
              <a:spcAft>
                <a:spcPts val="80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Prayers for deceased members of our family and of the parish community</a:t>
            </a:r>
            <a:r>
              <a:rPr lang="en-GB" sz="2000" dirty="0">
                <a:effectLst/>
                <a:latin typeface="Calibri" panose="020F0502020204030204" pitchFamily="34" charset="0"/>
                <a:ea typeface="Calibri" panose="020F0502020204030204" pitchFamily="34" charset="0"/>
                <a:cs typeface="Times New Roman" panose="02020603050405020304" pitchFamily="18" charset="0"/>
              </a:rPr>
              <a:t> (you may wish to mention specific  family members today)</a:t>
            </a:r>
          </a:p>
          <a:p>
            <a:pPr>
              <a:lnSpc>
                <a:spcPct val="107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For our deceased relatives and friends: that God may bring them into the light of his presence, and give them a share in his glory.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Lord, hear us.</a:t>
            </a:r>
          </a:p>
          <a:p>
            <a:pPr marL="457200">
              <a:lnSpc>
                <a:spcPct val="107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For all the faithful departed: that they may see God face to face in the kingdom of heaven.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Lord, hear us</a:t>
            </a:r>
            <a:r>
              <a:rPr lang="en-GB" sz="2000" dirty="0">
                <a:effectLst/>
                <a:latin typeface="Calibri" panose="020F0502020204030204" pitchFamily="34" charset="0"/>
                <a:ea typeface="Calibri" panose="020F0502020204030204" pitchFamily="34" charset="0"/>
                <a:cs typeface="Times New Roman" panose="02020603050405020304" pitchFamily="18" charset="0"/>
              </a:rPr>
              <a:t>.</a:t>
            </a:r>
          </a:p>
          <a:p>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For all the faithful departed, especially our relatives and friends and members of this community; that they may dwell in the house of the Lord forever.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Lord, hear us.</a:t>
            </a:r>
          </a:p>
          <a:p>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Many friends and members of our families have gone before us and await the Kingdom. Grant them an everlasting home with your Son.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Lord, hear us.</a:t>
            </a:r>
          </a:p>
        </p:txBody>
      </p:sp>
    </p:spTree>
    <p:extLst>
      <p:ext uri="{BB962C8B-B14F-4D97-AF65-F5344CB8AC3E}">
        <p14:creationId xmlns:p14="http://schemas.microsoft.com/office/powerpoint/2010/main" val="192910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C7AA09-FE90-495F-A48C-DB09CEB0DE54}"/>
              </a:ext>
            </a:extLst>
          </p:cNvPr>
          <p:cNvSpPr txBox="1"/>
          <p:nvPr/>
        </p:nvSpPr>
        <p:spPr>
          <a:xfrm>
            <a:off x="676275" y="847725"/>
            <a:ext cx="10639425" cy="5641737"/>
          </a:xfrm>
          <a:prstGeom prst="rect">
            <a:avLst/>
          </a:prstGeom>
          <a:solidFill>
            <a:schemeClr val="bg2"/>
          </a:solidFill>
          <a:ln w="19050">
            <a:solidFill>
              <a:srgbClr val="7030A0"/>
            </a:solidFill>
          </a:ln>
        </p:spPr>
        <p:txBody>
          <a:bodyPr wrap="square" rtlCol="0">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Priest’s Conclusion to the Prayers of the Faithful:</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Father, into your hands we commend the soul of our brother/sister N. Look gently upon him/her and bring him/her home to your kingdom where death will be no more.  We ask this through Christ our Lord. Amen.</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Eternal God, as Saint Augustine taught us, you have made us for yourself alone, and our hearts are restless until they rest in you. Secure in this knowledge, we ask you to grant these prayers, through Jesus who is Lord for ever and ever. Amen.</a:t>
            </a:r>
          </a:p>
          <a:p>
            <a:pPr>
              <a:lnSpc>
                <a:spcPct val="107000"/>
              </a:lnSpc>
              <a:spcAft>
                <a:spcPts val="800"/>
              </a:spcAft>
            </a:pPr>
            <a:r>
              <a:rPr lang="en-GB" sz="1800" i="1" dirty="0">
                <a:effectLst/>
                <a:latin typeface="Calibri" panose="020F0502020204030204" pitchFamily="34" charset="0"/>
                <a:ea typeface="Calibri" panose="020F0502020204030204" pitchFamily="34" charset="0"/>
                <a:cs typeface="Times New Roman" panose="02020603050405020304" pitchFamily="18" charset="0"/>
              </a:rPr>
              <a:t>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Lord, give us the certainty that beyond death there is a life where broken things are mended and lost things are found; where there is rest for the weary and joy for the sad; where all that we have loved and willed of good exists, and where we will meet again our loved ones. We ask this through Christ our Lord. Amen</a:t>
            </a:r>
          </a:p>
          <a:p>
            <a:pPr>
              <a:lnSpc>
                <a:spcPct val="107000"/>
              </a:lnSpc>
              <a:spcAft>
                <a:spcPts val="800"/>
              </a:spcAft>
            </a:pPr>
            <a:r>
              <a:rPr lang="en-GB" sz="1800" i="1" dirty="0">
                <a:effectLst/>
                <a:latin typeface="Calibri" panose="020F0502020204030204" pitchFamily="34" charset="0"/>
                <a:ea typeface="Calibri" panose="020F0502020204030204" pitchFamily="34" charset="0"/>
                <a:cs typeface="Times New Roman" panose="02020603050405020304" pitchFamily="18" charset="0"/>
              </a:rPr>
              <a:t>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Lord, may you support us all day long, till the shadows lengthen and evening falls and the busy world is hushed and the fever of life is over, and our work is done; then in your mercy, Lord, grant us a safe lodging, a holy rest and peace at the last. We ask this through Christ our Lord. Amen.</a:t>
            </a:r>
          </a:p>
        </p:txBody>
      </p:sp>
    </p:spTree>
    <p:extLst>
      <p:ext uri="{BB962C8B-B14F-4D97-AF65-F5344CB8AC3E}">
        <p14:creationId xmlns:p14="http://schemas.microsoft.com/office/powerpoint/2010/main" val="351271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1371</Words>
  <Application>Microsoft Office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Bereavement Support</vt:lpstr>
      <vt:lpstr>Prayers of the Faithful</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Bereavement Support</dc:title>
  <dc:creator>Margaret Barton</dc:creator>
  <cp:lastModifiedBy>Margaret Barton</cp:lastModifiedBy>
  <cp:revision>1</cp:revision>
  <dcterms:created xsi:type="dcterms:W3CDTF">2021-03-25T12:25:52Z</dcterms:created>
  <dcterms:modified xsi:type="dcterms:W3CDTF">2021-03-25T12:59:51Z</dcterms:modified>
</cp:coreProperties>
</file>