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ppt/notesSlides/notesSlide9.xml" ContentType="application/vnd.openxmlformats-officedocument.presentationml.notesSlide+xml"/>
  <Override PartName="/ppt/ink/ink11.xml" ContentType="application/inkml+xml"/>
  <Override PartName="/ppt/notesSlides/notesSlide10.xml" ContentType="application/vnd.openxmlformats-officedocument.presentationml.notesSlide+xml"/>
  <Override PartName="/ppt/ink/ink12.xml" ContentType="application/inkml+xml"/>
  <Override PartName="/ppt/notesSlides/notesSlide11.xml" ContentType="application/vnd.openxmlformats-officedocument.presentationml.notesSlide+xml"/>
  <Override PartName="/ppt/ink/ink13.xml" ContentType="application/inkml+xml"/>
  <Override PartName="/ppt/notesSlides/notesSlide12.xml" ContentType="application/vnd.openxmlformats-officedocument.presentationml.notesSlide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0809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07:26.9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16:24.6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17:37.8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18:59.3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20:25.3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21:48.2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05:17.9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07:11.7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08:39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10:10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11:29.6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12:46.1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13:55.4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15:02.3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A6760-3BC3-054C-809D-2718B1DCD5A5}" type="datetimeFigureOut">
              <a:rPr lang="en-US" smtClean="0"/>
              <a:t>3/2/21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C726D-5271-C14E-B111-F2CC0669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C726D-5271-C14E-B111-F2CC06691A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75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C726D-5271-C14E-B111-F2CC06691A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78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C726D-5271-C14E-B111-F2CC06691A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38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C726D-5271-C14E-B111-F2CC06691A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8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C726D-5271-C14E-B111-F2CC06691A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7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C726D-5271-C14E-B111-F2CC06691A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6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C726D-5271-C14E-B111-F2CC06691A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5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C726D-5271-C14E-B111-F2CC06691A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8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C726D-5271-C14E-B111-F2CC06691A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44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C726D-5271-C14E-B111-F2CC06691A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85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C726D-5271-C14E-B111-F2CC06691A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82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C726D-5271-C14E-B111-F2CC06691A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8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7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9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8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5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9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7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3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3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4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7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829215-4F1C-45DF-B68B-E372C0EE7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26724-41B2-4755-9E69-CCB084C3FC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7000"/>
          </a:blip>
          <a:srcRect t="10744" r="-1" b="4964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64D4509-EFC8-4812-861A-783863BFC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0902" y="1823454"/>
            <a:ext cx="5531319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34B0B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3B5BD-548A-C64E-BA4B-8807C286E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2897" y="3276534"/>
            <a:ext cx="3767328" cy="15179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00" dirty="0"/>
              <a:t>Stations of the Cross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1321CA-BB8C-654A-BE51-ED1151DC5396}"/>
              </a:ext>
            </a:extLst>
          </p:cNvPr>
          <p:cNvSpPr txBox="1"/>
          <p:nvPr/>
        </p:nvSpPr>
        <p:spPr>
          <a:xfrm>
            <a:off x="6952897" y="4951141"/>
            <a:ext cx="376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Art by Laura James</a:t>
            </a:r>
          </a:p>
        </p:txBody>
      </p:sp>
    </p:spTree>
    <p:extLst>
      <p:ext uri="{BB962C8B-B14F-4D97-AF65-F5344CB8AC3E}">
        <p14:creationId xmlns:p14="http://schemas.microsoft.com/office/powerpoint/2010/main" val="3019345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1E2E9-1B21-1649-828C-01A9F573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The Fifth Station</a:t>
            </a:r>
            <a:br>
              <a:rPr lang="en-US" sz="3600"/>
            </a:br>
            <a:r>
              <a:rPr lang="en-US" sz="3600"/>
              <a:t>Simon helps Jesus carry His cross</a:t>
            </a:r>
            <a:endParaRPr lang="en-US" sz="3600" dirty="0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EE8C51-52DC-CC4C-9539-8E4423818E86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dirty="0">
                <a:latin typeface="+mn-lt"/>
                <a:ea typeface="+mn-ea"/>
                <a:cs typeface="+mn-cs"/>
              </a:rPr>
              <a:t>Leader: We adore you, O Christ, and we praise you. </a:t>
            </a:r>
          </a:p>
          <a:p>
            <a:pPr>
              <a:spcAft>
                <a:spcPts val="600"/>
              </a:spcAft>
            </a:pPr>
            <a:r>
              <a:rPr lang="en-US" sz="4100" b="1" dirty="0">
                <a:latin typeface="+mn-lt"/>
                <a:ea typeface="+mn-ea"/>
                <a:cs typeface="+mn-cs"/>
              </a:rPr>
              <a:t>All: Because by your holy cross you have redeemed the world. 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7A612204-8915-2444-8AF2-09C90E471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41" r="-1" b="1030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682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90F01E-C1A4-664E-8EF4-4DAE167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The Fifth Station</a:t>
            </a:r>
            <a:br>
              <a:rPr lang="en-US" sz="3100" dirty="0"/>
            </a:br>
            <a:r>
              <a:rPr lang="en-US" sz="3100" dirty="0"/>
              <a:t>Simon helps Jesus carry His cross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F063-3CF0-D44C-9922-35FE33DD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4000" dirty="0"/>
              <a:t>I love you, Jesus, my love above all things. I repent with my whole heart for having offended you. Never permit me to separate myself from you again. Grant that I may love you always, and then do with me what you will. </a:t>
            </a:r>
            <a:endParaRPr lang="en-US" sz="4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1883E649-2613-C34C-AA03-4891ED3273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41" r="-1" b="10309"/>
          <a:stretch/>
        </p:blipFill>
        <p:spPr>
          <a:xfrm>
            <a:off x="630936" y="707764"/>
            <a:ext cx="5458968" cy="54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3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1E2E9-1B21-1649-828C-01A9F573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The Sixth Station</a:t>
            </a:r>
            <a:br>
              <a:rPr lang="en-US" sz="4100"/>
            </a:br>
            <a:r>
              <a:rPr lang="en-US" sz="4100"/>
              <a:t>Veronica wipes the face of Jesus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EE8C51-52DC-CC4C-9539-8E4423818E86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dirty="0">
                <a:latin typeface="+mn-lt"/>
                <a:ea typeface="+mn-ea"/>
                <a:cs typeface="+mn-cs"/>
              </a:rPr>
              <a:t>Leader: We adore you, O Christ, and we praise you. </a:t>
            </a:r>
          </a:p>
          <a:p>
            <a:pPr>
              <a:spcAft>
                <a:spcPts val="600"/>
              </a:spcAft>
            </a:pPr>
            <a:r>
              <a:rPr lang="en-US" sz="4100" b="1" dirty="0">
                <a:latin typeface="+mn-lt"/>
                <a:ea typeface="+mn-ea"/>
                <a:cs typeface="+mn-cs"/>
              </a:rPr>
              <a:t>All: Because by your holy cross you have redeemed the world. </a:t>
            </a:r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B0BB7A62-B746-2847-97F0-511DD0597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1799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13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90F01E-C1A4-664E-8EF4-4DAE167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The Sixth Station</a:t>
            </a:r>
            <a:br>
              <a:rPr lang="en-US" sz="3100" dirty="0"/>
            </a:br>
            <a:r>
              <a:rPr lang="en-US" sz="3100" dirty="0"/>
              <a:t>Veronica wipes the face of Jesus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F063-3CF0-D44C-9922-35FE33DD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4000" dirty="0"/>
              <a:t>I love you, Jesus, my love above all things. I repent with my whole heart for having offended you. Never permit me to separate myself from you again. Grant that I may love you always, and then do with me what you will. </a:t>
            </a:r>
            <a:endParaRPr lang="en-US" sz="4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E77F1FC2-C537-C442-A2FA-61392E9F39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17998"/>
          <a:stretch/>
        </p:blipFill>
        <p:spPr>
          <a:xfrm>
            <a:off x="630936" y="707773"/>
            <a:ext cx="5458968" cy="54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9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1E2E9-1B21-1649-828C-01A9F573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The Seventh Station</a:t>
            </a:r>
            <a:br>
              <a:rPr lang="en-US" sz="3600"/>
            </a:br>
            <a:r>
              <a:rPr lang="en-US" sz="3600"/>
              <a:t>Jesus falls for the second time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EE8C51-52DC-CC4C-9539-8E4423818E86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dirty="0">
                <a:latin typeface="+mn-lt"/>
                <a:ea typeface="+mn-ea"/>
                <a:cs typeface="+mn-cs"/>
              </a:rPr>
              <a:t>Leader: We adore you, O Christ, and we praise you. </a:t>
            </a:r>
          </a:p>
          <a:p>
            <a:pPr>
              <a:spcAft>
                <a:spcPts val="600"/>
              </a:spcAft>
            </a:pPr>
            <a:r>
              <a:rPr lang="en-US" sz="4100" b="1" dirty="0">
                <a:latin typeface="+mn-lt"/>
                <a:ea typeface="+mn-ea"/>
                <a:cs typeface="+mn-cs"/>
              </a:rPr>
              <a:t>All: Because by your holy cross you have redeemed the world. 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4AA42D0A-8665-F747-BF9B-FBE0AB797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667" r="-2" b="1432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349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90F01E-C1A4-664E-8EF4-4DAE167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The Seventh Station</a:t>
            </a:r>
            <a:br>
              <a:rPr lang="en-US" sz="3100" dirty="0"/>
            </a:br>
            <a:r>
              <a:rPr lang="en-US" sz="3100" dirty="0"/>
              <a:t>Jesus falls for the second time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F063-3CF0-D44C-9922-35FE33DD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I love you, Jesus, my love above all things. I repent with my whole heart for having offended you. Never permit me to separate myself from you again. Grant that I may love you always, and then do with me what you will. </a:t>
            </a:r>
            <a:endParaRPr lang="en-US" sz="36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B4A1781C-360F-654D-A2D9-771BF77043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67" r="-2" b="14327"/>
          <a:stretch/>
        </p:blipFill>
        <p:spPr>
          <a:xfrm>
            <a:off x="630936" y="707766"/>
            <a:ext cx="5458968" cy="54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1E2E9-1B21-1649-828C-01A9F573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The Eighth Station</a:t>
            </a:r>
            <a:br>
              <a:rPr lang="en-US" sz="3100"/>
            </a:br>
            <a:r>
              <a:rPr lang="en-US" sz="3100"/>
              <a:t>Jesus meets the women of Jerusalem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EE8C51-52DC-CC4C-9539-8E4423818E86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dirty="0">
                <a:latin typeface="+mn-lt"/>
                <a:ea typeface="+mn-ea"/>
                <a:cs typeface="+mn-cs"/>
              </a:rPr>
              <a:t>Leader: We adore you, O Christ, and we praise you. </a:t>
            </a:r>
          </a:p>
          <a:p>
            <a:pPr>
              <a:spcAft>
                <a:spcPts val="600"/>
              </a:spcAft>
            </a:pPr>
            <a:r>
              <a:rPr lang="en-US" sz="4100" b="1" dirty="0">
                <a:latin typeface="+mn-lt"/>
                <a:ea typeface="+mn-ea"/>
                <a:cs typeface="+mn-cs"/>
              </a:rPr>
              <a:t>All: Because by your holy cross you have redeemed the world. </a:t>
            </a:r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4CF6B721-820A-C940-9724-12ADA8DAE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440" b="1205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4300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90F01E-C1A4-664E-8EF4-4DAE167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The Eighth Station</a:t>
            </a:r>
            <a:br>
              <a:rPr lang="en-US" sz="3100" dirty="0"/>
            </a:br>
            <a:r>
              <a:rPr lang="en-US" sz="3100" dirty="0"/>
              <a:t>Jesus meets the women of Jerusalem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F063-3CF0-D44C-9922-35FE33DD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I love you, Jesus, my love above all things. I repent with my whole heart for having offended you. Never permit me to separate myself from you again. Grant that I may love you always, and then do with me what you will. </a:t>
            </a:r>
            <a:endParaRPr lang="en-US" sz="36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6CC59D92-4E1E-8C48-ABEE-12C7F50200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40" b="12057"/>
          <a:stretch/>
        </p:blipFill>
        <p:spPr>
          <a:xfrm>
            <a:off x="630936" y="707764"/>
            <a:ext cx="5458968" cy="54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62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1E2E9-1B21-1649-828C-01A9F573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The Ninth Station</a:t>
            </a:r>
            <a:br>
              <a:rPr lang="en-US" sz="3600"/>
            </a:br>
            <a:r>
              <a:rPr lang="en-US" sz="3600"/>
              <a:t>Jesus falls for the third time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EE8C51-52DC-CC4C-9539-8E4423818E86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dirty="0">
                <a:latin typeface="+mn-lt"/>
                <a:ea typeface="+mn-ea"/>
                <a:cs typeface="+mn-cs"/>
              </a:rPr>
              <a:t>Leader: We adore you, O Christ, and we praise you. </a:t>
            </a:r>
          </a:p>
          <a:p>
            <a:pPr>
              <a:spcAft>
                <a:spcPts val="600"/>
              </a:spcAft>
            </a:pPr>
            <a:r>
              <a:rPr lang="en-US" sz="4100" b="1" dirty="0">
                <a:latin typeface="+mn-lt"/>
                <a:ea typeface="+mn-ea"/>
                <a:cs typeface="+mn-cs"/>
              </a:rPr>
              <a:t>All: Because by your holy cross you have redeemed the world. </a:t>
            </a:r>
          </a:p>
        </p:txBody>
      </p:sp>
      <p:pic>
        <p:nvPicPr>
          <p:cNvPr id="6" name="Content Placeholder 5" descr="A picture containing text, wooden&#10;&#10;Description automatically generated">
            <a:extLst>
              <a:ext uri="{FF2B5EF4-FFF2-40B4-BE49-F238E27FC236}">
                <a16:creationId xmlns:a16="http://schemas.microsoft.com/office/drawing/2014/main" id="{DD779B25-ACB5-AF42-AE9C-23D349100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418" r="2" b="583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0315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90F01E-C1A4-664E-8EF4-4DAE167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The Ninth Station</a:t>
            </a:r>
            <a:br>
              <a:rPr lang="en-US" sz="3100" dirty="0"/>
            </a:br>
            <a:r>
              <a:rPr lang="en-US" sz="3100" dirty="0"/>
              <a:t>Jesus falls for the third time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F063-3CF0-D44C-9922-35FE33DD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4000" dirty="0"/>
              <a:t>I love you, Jesus, my love above all things. I repent with my whole heart for having offended you. Never permit me to separate myself from you again. Grant that I may love you always, and then do with me what you will. </a:t>
            </a:r>
            <a:endParaRPr lang="en-US" sz="4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Content Placeholder 5" descr="A picture containing text, wooden&#10;&#10;Description automatically generated">
            <a:extLst>
              <a:ext uri="{FF2B5EF4-FFF2-40B4-BE49-F238E27FC236}">
                <a16:creationId xmlns:a16="http://schemas.microsoft.com/office/drawing/2014/main" id="{E3B628F1-ED70-D24E-BDAC-2C93D9112C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418" r="2" b="5838"/>
          <a:stretch/>
        </p:blipFill>
        <p:spPr>
          <a:xfrm>
            <a:off x="630936" y="707780"/>
            <a:ext cx="5458968" cy="54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5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1E2E9-1B21-1649-828C-01A9F573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The First Station </a:t>
            </a:r>
            <a:br>
              <a:rPr lang="en-US" sz="3100" dirty="0"/>
            </a:br>
            <a:r>
              <a:rPr lang="en-US" sz="3100" dirty="0"/>
              <a:t>Jesus is Condemned to Death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EE8C51-52DC-CC4C-9539-8E4423818E86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dirty="0">
                <a:latin typeface="+mn-lt"/>
                <a:ea typeface="+mn-ea"/>
                <a:cs typeface="+mn-cs"/>
              </a:rPr>
              <a:t>Leader: We adore you, O Christ, and we praise you. </a:t>
            </a:r>
          </a:p>
          <a:p>
            <a:pPr>
              <a:spcAft>
                <a:spcPts val="600"/>
              </a:spcAft>
            </a:pPr>
            <a:r>
              <a:rPr lang="en-US" sz="4100" b="1" dirty="0">
                <a:latin typeface="+mn-lt"/>
                <a:ea typeface="+mn-ea"/>
                <a:cs typeface="+mn-cs"/>
              </a:rPr>
              <a:t>All: Because by your holy cross you have redeemed the world. 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FC6F1EC-0E4B-8248-955B-F34C5AE31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" t="8148" r="-22" b="1633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89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1E2E9-1B21-1649-828C-01A9F573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The Tenth Station</a:t>
            </a:r>
            <a:br>
              <a:rPr lang="en-US" sz="3600" dirty="0"/>
            </a:br>
            <a:r>
              <a:rPr lang="en-US" sz="3600" dirty="0"/>
              <a:t>Jesus is stripped of his clothing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EE8C51-52DC-CC4C-9539-8E4423818E86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dirty="0">
                <a:latin typeface="+mn-lt"/>
                <a:ea typeface="+mn-ea"/>
                <a:cs typeface="+mn-cs"/>
              </a:rPr>
              <a:t>Leader: We adore you, O Christ, and we praise you. </a:t>
            </a:r>
          </a:p>
          <a:p>
            <a:pPr>
              <a:spcAft>
                <a:spcPts val="600"/>
              </a:spcAft>
            </a:pPr>
            <a:r>
              <a:rPr lang="en-US" sz="4100" b="1" dirty="0">
                <a:latin typeface="+mn-lt"/>
                <a:ea typeface="+mn-ea"/>
                <a:cs typeface="+mn-cs"/>
              </a:rPr>
              <a:t>All: Because by your holy cross you have redeemed the world. </a:t>
            </a:r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51FAD132-9654-ED47-B637-4F317236B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7" r="-22" b="1038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8675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90F01E-C1A4-664E-8EF4-4DAE167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The Tenth Station</a:t>
            </a:r>
            <a:br>
              <a:rPr lang="en-US" sz="3100" dirty="0"/>
            </a:br>
            <a:r>
              <a:rPr lang="en-US" sz="3100" dirty="0"/>
              <a:t>Jesus is stripped of his clothing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F063-3CF0-D44C-9922-35FE33DD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4000" dirty="0"/>
              <a:t>I love you, Jesus, my love above all things. I repent with my whole heart for having offended you. Never permit me to separate myself from you again. Grant that I may love you always, and then do with me what you will. </a:t>
            </a:r>
            <a:endParaRPr lang="en-US" sz="4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B9A92B68-E94D-564D-B242-F48F4F25F5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" r="-22" b="10380"/>
          <a:stretch/>
        </p:blipFill>
        <p:spPr>
          <a:xfrm>
            <a:off x="832939" y="640080"/>
            <a:ext cx="505496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45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1E2E9-1B21-1649-828C-01A9F573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The Eleventh Station</a:t>
            </a:r>
            <a:br>
              <a:rPr lang="en-US" sz="3100"/>
            </a:br>
            <a:r>
              <a:rPr lang="en-US" sz="3100"/>
              <a:t>Jesus is nailed to the cross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EE8C51-52DC-CC4C-9539-8E4423818E86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dirty="0">
                <a:latin typeface="+mn-lt"/>
                <a:ea typeface="+mn-ea"/>
                <a:cs typeface="+mn-cs"/>
              </a:rPr>
              <a:t>Leader: We adore you, O Christ, and we praise you. </a:t>
            </a:r>
          </a:p>
          <a:p>
            <a:pPr>
              <a:spcAft>
                <a:spcPts val="600"/>
              </a:spcAft>
            </a:pPr>
            <a:r>
              <a:rPr lang="en-US" sz="4100" b="1" dirty="0">
                <a:latin typeface="+mn-lt"/>
                <a:ea typeface="+mn-ea"/>
                <a:cs typeface="+mn-cs"/>
              </a:rPr>
              <a:t>All: Because by your holy cross you have redeemed the world. </a:t>
            </a:r>
          </a:p>
        </p:txBody>
      </p:sp>
      <p:pic>
        <p:nvPicPr>
          <p:cNvPr id="6" name="Content Placeholder 5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48BF8A40-5D9E-F847-BFA6-956CEB3DE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474" r="2" b="878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6190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90F01E-C1A4-664E-8EF4-4DAE167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The Eleventh Station</a:t>
            </a:r>
            <a:br>
              <a:rPr lang="en-US" sz="3100" dirty="0"/>
            </a:br>
            <a:r>
              <a:rPr lang="en-US" sz="3100" dirty="0"/>
              <a:t>Jesus is nailed to the cross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F063-3CF0-D44C-9922-35FE33DD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I love you, Jesus, my love above all things. I repent with my whole heart for having offended you. Never permit me to separate myself from you again. Grant that I may love you always, and then do with me what you will. </a:t>
            </a:r>
            <a:endParaRPr lang="en-US" sz="36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Content Placeholder 5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CF7AE15E-5114-7241-A198-405B1C17AF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74" r="2" b="8781"/>
          <a:stretch/>
        </p:blipFill>
        <p:spPr>
          <a:xfrm>
            <a:off x="630936" y="707747"/>
            <a:ext cx="5458968" cy="54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70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1E2E9-1B21-1649-828C-01A9F573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The Twelfth Station</a:t>
            </a:r>
            <a:br>
              <a:rPr lang="en-US" sz="3600"/>
            </a:br>
            <a:r>
              <a:rPr lang="en-US" sz="3600"/>
              <a:t>Jesus dies on the cross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EE8C51-52DC-CC4C-9539-8E4423818E86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dirty="0">
                <a:latin typeface="+mn-lt"/>
                <a:ea typeface="+mn-ea"/>
                <a:cs typeface="+mn-cs"/>
              </a:rPr>
              <a:t>Leader: We adore you, O Christ, and we praise you. </a:t>
            </a:r>
          </a:p>
          <a:p>
            <a:pPr>
              <a:spcAft>
                <a:spcPts val="600"/>
              </a:spcAft>
            </a:pPr>
            <a:r>
              <a:rPr lang="en-US" sz="4100" b="1" dirty="0">
                <a:latin typeface="+mn-lt"/>
                <a:ea typeface="+mn-ea"/>
                <a:cs typeface="+mn-cs"/>
              </a:rPr>
              <a:t>All: Because by your holy cross you have redeemed the world. </a:t>
            </a:r>
          </a:p>
        </p:txBody>
      </p:sp>
      <p:pic>
        <p:nvPicPr>
          <p:cNvPr id="7" name="Content Placeholder 6" descr="A picture containing text, several&#10;&#10;Description automatically generated">
            <a:extLst>
              <a:ext uri="{FF2B5EF4-FFF2-40B4-BE49-F238E27FC236}">
                <a16:creationId xmlns:a16="http://schemas.microsoft.com/office/drawing/2014/main" id="{0A8B2BB9-4A3D-2544-BAE1-B96923A6A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166" r="312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6864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90F01E-C1A4-664E-8EF4-4DAE167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The Twelfth Station</a:t>
            </a:r>
            <a:br>
              <a:rPr lang="en-US" sz="3100" dirty="0"/>
            </a:br>
            <a:r>
              <a:rPr lang="en-US" sz="3100" dirty="0"/>
              <a:t>Jesus dies on the cross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F063-3CF0-D44C-9922-35FE33DD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4000" dirty="0"/>
              <a:t>I love you, Jesus, my love above all things. I repent with my whole heart for having offended you. Never permit me to separate myself from you again. Grant that I may love you always, and then do with me what you will. </a:t>
            </a:r>
            <a:endParaRPr lang="en-US" sz="4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Content Placeholder 6" descr="A picture containing text, several&#10;&#10;Description automatically generated">
            <a:extLst>
              <a:ext uri="{FF2B5EF4-FFF2-40B4-BE49-F238E27FC236}">
                <a16:creationId xmlns:a16="http://schemas.microsoft.com/office/drawing/2014/main" id="{D4ED00D8-E5D8-1D4C-9370-90B5DDBFB8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166" r="3125"/>
          <a:stretch/>
        </p:blipFill>
        <p:spPr>
          <a:xfrm>
            <a:off x="1095438" y="640080"/>
            <a:ext cx="452996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66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1E2E9-1B21-1649-828C-01A9F573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The Thirteenth Station</a:t>
            </a:r>
            <a:br>
              <a:rPr lang="en-US" sz="3100"/>
            </a:br>
            <a:r>
              <a:rPr lang="en-US" sz="3100"/>
              <a:t>Jesus is taken down from the cross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EE8C51-52DC-CC4C-9539-8E4423818E86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dirty="0">
                <a:latin typeface="+mn-lt"/>
                <a:ea typeface="+mn-ea"/>
                <a:cs typeface="+mn-cs"/>
              </a:rPr>
              <a:t>Leader: We adore you, O Christ, and we praise you. </a:t>
            </a:r>
          </a:p>
          <a:p>
            <a:pPr>
              <a:spcAft>
                <a:spcPts val="600"/>
              </a:spcAft>
            </a:pPr>
            <a:r>
              <a:rPr lang="en-US" sz="4100" b="1" dirty="0">
                <a:latin typeface="+mn-lt"/>
                <a:ea typeface="+mn-ea"/>
                <a:cs typeface="+mn-cs"/>
              </a:rPr>
              <a:t>All: Because by your holy cross you have redeemed the world. 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BFE6E394-40CB-D847-AF5D-4980F2841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86" t="-1498" r="-430" b="486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7961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90F01E-C1A4-664E-8EF4-4DAE167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The Thirteenth Station</a:t>
            </a:r>
            <a:br>
              <a:rPr lang="en-US" sz="3500" dirty="0"/>
            </a:br>
            <a:r>
              <a:rPr lang="en-US" sz="3500" dirty="0"/>
              <a:t>Jesus is taken down from the cross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F063-3CF0-D44C-9922-35FE33DD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4000" dirty="0"/>
              <a:t>I love you, Jesus, my love above all things. I repent with my whole heart for having offended you. Never permit me to separate myself from you again. Grant that I may love you always, and then do with me what you will. </a:t>
            </a:r>
            <a:endParaRPr lang="en-US" sz="4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363E3C02-A122-BF48-A2F3-68146F9E19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6" t="-1498" r="-430" b="4864"/>
          <a:stretch/>
        </p:blipFill>
        <p:spPr>
          <a:xfrm>
            <a:off x="1028529" y="640080"/>
            <a:ext cx="466378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63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1E2E9-1B21-1649-828C-01A9F573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The Fourteenth Station</a:t>
            </a:r>
            <a:br>
              <a:rPr lang="en-US" sz="3100" dirty="0"/>
            </a:br>
            <a:r>
              <a:rPr lang="en-US" sz="3100" dirty="0"/>
              <a:t>Jesus is laid in the tomb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EE8C51-52DC-CC4C-9539-8E4423818E86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dirty="0">
                <a:latin typeface="+mn-lt"/>
                <a:ea typeface="+mn-ea"/>
                <a:cs typeface="+mn-cs"/>
              </a:rPr>
              <a:t>Leader: We adore you, O Christ, and we praise you. </a:t>
            </a:r>
          </a:p>
          <a:p>
            <a:pPr>
              <a:spcAft>
                <a:spcPts val="600"/>
              </a:spcAft>
            </a:pPr>
            <a:r>
              <a:rPr lang="en-US" sz="4100" b="1" dirty="0">
                <a:latin typeface="+mn-lt"/>
                <a:ea typeface="+mn-ea"/>
                <a:cs typeface="+mn-cs"/>
              </a:rPr>
              <a:t>All: Because by your holy cross you have redeemed the world. </a:t>
            </a:r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29F5ED4-0EF6-914E-8787-8F70CC273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088" r="2" b="366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6982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90F01E-C1A4-664E-8EF4-4DAE167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The Fourteenth Station</a:t>
            </a:r>
            <a:br>
              <a:rPr lang="en-US" sz="3100" dirty="0"/>
            </a:br>
            <a:r>
              <a:rPr lang="en-US" sz="3100" dirty="0"/>
              <a:t>Jesus is laid in the tomb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F063-3CF0-D44C-9922-35FE33DD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4000" dirty="0"/>
              <a:t>I love you, Jesus, my love above all things. I repent with my whole heart for having offended you. Never permit me to separate myself from you again. Grant that I may love you always, and then do with me what you will. </a:t>
            </a:r>
            <a:endParaRPr lang="en-US" sz="4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C8F1BD30-7FCD-3847-9F78-C1CF8D9B98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88" r="2" b="3660"/>
          <a:stretch/>
        </p:blipFill>
        <p:spPr>
          <a:xfrm>
            <a:off x="630936" y="707767"/>
            <a:ext cx="5458968" cy="54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1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90F01E-C1A4-664E-8EF4-4DAE167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The First Station</a:t>
            </a:r>
            <a:br>
              <a:rPr lang="en-US" sz="3100"/>
            </a:br>
            <a:r>
              <a:rPr lang="en-US" sz="3100"/>
              <a:t>Jesus is condemned to death</a:t>
            </a: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EE8C51-52DC-CC4C-9539-8E4423818E86}"/>
              </a:ext>
            </a:extLst>
          </p:cNvPr>
          <p:cNvSpPr txBox="1">
            <a:spLocks/>
          </p:cNvSpPr>
          <p:nvPr/>
        </p:nvSpPr>
        <p:spPr>
          <a:xfrm>
            <a:off x="6739128" y="2664886"/>
            <a:ext cx="4818888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 dirty="0">
                <a:latin typeface="+mn-lt"/>
                <a:ea typeface="+mn-ea"/>
                <a:cs typeface="+mn-cs"/>
              </a:rPr>
              <a:t>I love you, Jesus, my love above all things. I repent with my whole heart for having offended you. Never permit me to separate myself from you again. Grant that I may love you always, and then do with me what you will. </a:t>
            </a:r>
            <a:endParaRPr lang="en-US" sz="3700" b="1" dirty="0"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FC6F1EC-0E4B-8248-955B-F34C5AE31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216" r="7132"/>
          <a:stretch/>
        </p:blipFill>
        <p:spPr>
          <a:xfrm>
            <a:off x="1466426" y="640080"/>
            <a:ext cx="378798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6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1E2E9-1B21-1649-828C-01A9F573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The Second Station</a:t>
            </a:r>
            <a:br>
              <a:rPr lang="en-US" sz="3600" dirty="0"/>
            </a:br>
            <a:r>
              <a:rPr lang="en-US" sz="3600" dirty="0"/>
              <a:t>Jesus takes up his cross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EE8C51-52DC-CC4C-9539-8E4423818E86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dirty="0">
                <a:latin typeface="+mn-lt"/>
                <a:ea typeface="+mn-ea"/>
                <a:cs typeface="+mn-cs"/>
              </a:rPr>
              <a:t>Leader: We adore you, O Christ, and we praise you. </a:t>
            </a:r>
          </a:p>
          <a:p>
            <a:pPr>
              <a:spcAft>
                <a:spcPts val="600"/>
              </a:spcAft>
            </a:pPr>
            <a:r>
              <a:rPr lang="en-US" sz="4100" b="1" dirty="0">
                <a:latin typeface="+mn-lt"/>
                <a:ea typeface="+mn-ea"/>
                <a:cs typeface="+mn-cs"/>
              </a:rPr>
              <a:t>All: Because by your holy cross you have redeemed the world. </a:t>
            </a:r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C0CAB8A6-C3DE-0A48-9FF4-45E80C450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815" r="-1" b="1666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813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90F01E-C1A4-664E-8EF4-4DAE167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The Second Station</a:t>
            </a:r>
            <a:br>
              <a:rPr lang="en-US" sz="3100"/>
            </a:br>
            <a:r>
              <a:rPr lang="en-US" sz="3100"/>
              <a:t>Jesus takes up his cross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F063-3CF0-D44C-9922-35FE33DD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I love you, Jesus, my love above all things. I repent with my whole heart for having offended you. Never permit me to separate myself from you again. Grant that I may love you always, and then do with me what you will. </a:t>
            </a:r>
            <a:endParaRPr lang="en-US" sz="36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3A9BC0DB-1B8E-984A-A0A9-980EBFD13E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15" r="-1" b="16663"/>
          <a:stretch/>
        </p:blipFill>
        <p:spPr>
          <a:xfrm>
            <a:off x="630936" y="707758"/>
            <a:ext cx="5458968" cy="54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8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1E2E9-1B21-1649-828C-01A9F573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The Third Station</a:t>
            </a:r>
            <a:br>
              <a:rPr lang="en-US" sz="3600" dirty="0"/>
            </a:br>
            <a:r>
              <a:rPr lang="en-US" sz="3600" dirty="0"/>
              <a:t>Jesus falls for the first time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EE8C51-52DC-CC4C-9539-8E4423818E86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dirty="0">
                <a:latin typeface="+mn-lt"/>
                <a:ea typeface="+mn-ea"/>
                <a:cs typeface="+mn-cs"/>
              </a:rPr>
              <a:t>Leader: We adore you, O Christ, and we praise you. </a:t>
            </a:r>
          </a:p>
          <a:p>
            <a:pPr>
              <a:spcAft>
                <a:spcPts val="600"/>
              </a:spcAft>
            </a:pPr>
            <a:r>
              <a:rPr lang="en-US" sz="4100" b="1" dirty="0">
                <a:latin typeface="+mn-lt"/>
                <a:ea typeface="+mn-ea"/>
                <a:cs typeface="+mn-cs"/>
              </a:rPr>
              <a:t>All: Because by your holy cross you have redeemed the world. 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A4F83C6D-2706-AB4E-A759-C60CDD924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53" t="6176" r="5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636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90F01E-C1A4-664E-8EF4-4DAE167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The Third Station</a:t>
            </a:r>
            <a:br>
              <a:rPr lang="en-US" sz="3100"/>
            </a:br>
            <a:r>
              <a:rPr lang="en-US" sz="3100"/>
              <a:t>Jesus falls for the first time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F063-3CF0-D44C-9922-35FE33DD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I love you, Jesus, my love above all things. I repent with my whole heart for having offended you. Never permit me to separate myself from you again. Grant that I may love you always, and then do with me what you will. </a:t>
            </a:r>
            <a:endParaRPr lang="en-US" sz="36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9A119F60-B529-D44B-BF82-5DDA87064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3" t="6176" r="52"/>
          <a:stretch/>
        </p:blipFill>
        <p:spPr>
          <a:xfrm>
            <a:off x="878357" y="640080"/>
            <a:ext cx="496412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1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1E2E9-1B21-1649-828C-01A9F573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The Fourth Station</a:t>
            </a:r>
            <a:br>
              <a:rPr lang="en-US" sz="3600" dirty="0"/>
            </a:br>
            <a:r>
              <a:rPr lang="en-US" sz="3600" dirty="0"/>
              <a:t>Jesus meets his mother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EE8C51-52DC-CC4C-9539-8E4423818E86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dirty="0">
                <a:latin typeface="+mn-lt"/>
                <a:ea typeface="+mn-ea"/>
                <a:cs typeface="+mn-cs"/>
              </a:rPr>
              <a:t>Leader: We adore you, O Christ, and we praise you. </a:t>
            </a:r>
          </a:p>
          <a:p>
            <a:pPr>
              <a:spcAft>
                <a:spcPts val="600"/>
              </a:spcAft>
            </a:pPr>
            <a:r>
              <a:rPr lang="en-US" sz="4100" b="1" dirty="0">
                <a:latin typeface="+mn-lt"/>
                <a:ea typeface="+mn-ea"/>
                <a:cs typeface="+mn-cs"/>
              </a:rPr>
              <a:t>All: Because by your holy cross you have redeemed the world. </a:t>
            </a:r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F81651E7-8238-A049-9F38-76E01B606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52" t="6130" r="52" b="1236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884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90F01E-C1A4-664E-8EF4-4DAE167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The Fourth Station</a:t>
            </a:r>
            <a:br>
              <a:rPr lang="en-US" sz="3100" dirty="0"/>
            </a:br>
            <a:r>
              <a:rPr lang="en-US" sz="3100" dirty="0"/>
              <a:t>Jesus meets his mother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34B0B4"/>
          </a:solidFill>
          <a:ln w="38100" cap="rnd">
            <a:solidFill>
              <a:srgbClr val="34B0B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F063-3CF0-D44C-9922-35FE33DD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I love you, Jesus, my love above all things. I repent with my whole heart for having offended you. Never permit me to separate myself from you again. Grant that I may love you always, and then do with me what you will. </a:t>
            </a:r>
            <a:endParaRPr lang="en-US" sz="36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3660B215-632F-4146-A589-F582F8EB49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2" t="6130" r="52" b="12367"/>
          <a:stretch/>
        </p:blipFill>
        <p:spPr>
          <a:xfrm>
            <a:off x="630936" y="707763"/>
            <a:ext cx="5458968" cy="54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9313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412437"/>
      </a:dk2>
      <a:lt2>
        <a:srgbClr val="E8E2E2"/>
      </a:lt2>
      <a:accent1>
        <a:srgbClr val="34B0B4"/>
      </a:accent1>
      <a:accent2>
        <a:srgbClr val="4EA5EB"/>
      </a:accent2>
      <a:accent3>
        <a:srgbClr val="6E80EE"/>
      </a:accent3>
      <a:accent4>
        <a:srgbClr val="794EEB"/>
      </a:accent4>
      <a:accent5>
        <a:srgbClr val="C76EEE"/>
      </a:accent5>
      <a:accent6>
        <a:srgbClr val="EB4ED9"/>
      </a:accent6>
      <a:hlink>
        <a:srgbClr val="AE6B69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1370</Words>
  <Application>Microsoft Macintosh PowerPoint</Application>
  <PresentationFormat>Widescreen</PresentationFormat>
  <Paragraphs>84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Modern Love</vt:lpstr>
      <vt:lpstr>The Hand</vt:lpstr>
      <vt:lpstr>SketchyVTI</vt:lpstr>
      <vt:lpstr>Stations of the Cross</vt:lpstr>
      <vt:lpstr>The First Station  Jesus is Condemned to Death</vt:lpstr>
      <vt:lpstr>The First Station Jesus is condemned to death</vt:lpstr>
      <vt:lpstr>The Second Station Jesus takes up his cross</vt:lpstr>
      <vt:lpstr>The Second Station Jesus takes up his cross</vt:lpstr>
      <vt:lpstr>The Third Station Jesus falls for the first time</vt:lpstr>
      <vt:lpstr>The Third Station Jesus falls for the first time</vt:lpstr>
      <vt:lpstr>The Fourth Station Jesus meets his mother</vt:lpstr>
      <vt:lpstr>The Fourth Station Jesus meets his mother</vt:lpstr>
      <vt:lpstr>The Fifth Station Simon helps Jesus carry His cross</vt:lpstr>
      <vt:lpstr>The Fifth Station Simon helps Jesus carry His cross</vt:lpstr>
      <vt:lpstr>The Sixth Station Veronica wipes the face of Jesus</vt:lpstr>
      <vt:lpstr>The Sixth Station Veronica wipes the face of Jesus</vt:lpstr>
      <vt:lpstr>The Seventh Station Jesus falls for the second time</vt:lpstr>
      <vt:lpstr>The Seventh Station Jesus falls for the second time</vt:lpstr>
      <vt:lpstr>The Eighth Station Jesus meets the women of Jerusalem</vt:lpstr>
      <vt:lpstr>The Eighth Station Jesus meets the women of Jerusalem</vt:lpstr>
      <vt:lpstr>The Ninth Station Jesus falls for the third time</vt:lpstr>
      <vt:lpstr>The Ninth Station Jesus falls for the third time</vt:lpstr>
      <vt:lpstr>The Tenth Station Jesus is stripped of his clothing</vt:lpstr>
      <vt:lpstr>The Tenth Station Jesus is stripped of his clothing</vt:lpstr>
      <vt:lpstr>The Eleventh Station Jesus is nailed to the cross</vt:lpstr>
      <vt:lpstr>The Eleventh Station Jesus is nailed to the cross</vt:lpstr>
      <vt:lpstr>The Twelfth Station Jesus dies on the cross</vt:lpstr>
      <vt:lpstr>The Twelfth Station Jesus dies on the cross</vt:lpstr>
      <vt:lpstr>The Thirteenth Station Jesus is taken down from the cross</vt:lpstr>
      <vt:lpstr>The Thirteenth Station Jesus is taken down from the cross</vt:lpstr>
      <vt:lpstr>The Fourteenth Station Jesus is laid in the tomb</vt:lpstr>
      <vt:lpstr>The Fourteenth Station Jesus is laid in the tomb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Stations of the Cross</dc:title>
  <dc:creator>Miss King</dc:creator>
  <cp:lastModifiedBy>Miss King</cp:lastModifiedBy>
  <cp:revision>5</cp:revision>
  <dcterms:created xsi:type="dcterms:W3CDTF">2021-03-02T11:55:58Z</dcterms:created>
  <dcterms:modified xsi:type="dcterms:W3CDTF">2021-03-02T13:19:36Z</dcterms:modified>
</cp:coreProperties>
</file>